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57" r:id="rId3"/>
    <p:sldId id="260" r:id="rId4"/>
    <p:sldId id="263" r:id="rId5"/>
    <p:sldId id="259" r:id="rId6"/>
    <p:sldId id="262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473E5D2-54F4-4C42-A7F9-E992974F60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3730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CBF359-1BE0-4947-875A-5D61A566004C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824B7C8-2689-49A0-A627-4CEB403AAD65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824B7C8-2689-49A0-A627-4CEB403AAD65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824B7C8-2689-49A0-A627-4CEB403AAD65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824B7C8-2689-49A0-A627-4CEB403AAD65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824B7C8-2689-49A0-A627-4CEB403AAD65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0342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9904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4349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美麗錫安，我神聖城，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Glorious things of thee are spoken,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萬般榮耀難盡述，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Zion, city of our God;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有許必應，有言必踐，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He, Whose word cannot be broken,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選妳作為祂居所； 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Formed thee for His own abode;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H677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美麗錫安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我神聖城</a:t>
            </a:r>
            <a:br>
              <a:rPr lang="zh-CN" altLang="en-US" sz="2800" b="1" dirty="0">
                <a:latin typeface="Times New Roman" pitchFamily="18" charset="0"/>
                <a:ea typeface="細明體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GLORIOUS THINGS OF THEE ARE SPOKEN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1754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請萬古磐石是妳根基</a:t>
            </a:r>
            <a:r>
              <a:rPr lang="zh-CN" altLang="en-US" sz="2800" dirty="0">
                <a:ea typeface="宋体" pitchFamily="2" charset="-122"/>
              </a:rPr>
              <a:t>，</a:t>
            </a:r>
            <a:endParaRPr lang="zh-CN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On the rock of Ages founded,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誰能搖動妳安息？ 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What can shake thy sure repose?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救恩牆垣四圍環繞，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With salvation’s walls surrounded,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儘可嗤笑眾仇敵。 </a:t>
            </a:r>
            <a:endParaRPr lang="en-US" altLang="zh-TW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Thou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mayst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smile at all thy foes.</a:t>
            </a:r>
          </a:p>
          <a:p>
            <a:pPr algn="ctr">
              <a:spcBef>
                <a:spcPts val="0"/>
              </a:spcBef>
            </a:pP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1754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請看永遠活水滔滔，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See, the streams of living waters,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湧流來自永遠愛， 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Springing from eternal love,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無窮活泉供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祢兒女，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Well supply thy sons and daughters,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永無缺乏的恐懼； </a:t>
            </a:r>
            <a:endParaRPr lang="en-US" altLang="zh-TW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all fear of want remove.</a:t>
            </a:r>
          </a:p>
        </p:txBody>
      </p:sp>
    </p:spTree>
    <p:extLst>
      <p:ext uri="{BB962C8B-B14F-4D97-AF65-F5344CB8AC3E}">
        <p14:creationId xmlns:p14="http://schemas.microsoft.com/office/powerpoint/2010/main" val="316035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1754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誰能覺得困倦乾渴，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Who can faint, while such a river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當此活水長湧流， 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Ever flows their thirst t’ assuage?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恩典堅如賜恩的主，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Grace which, like the Lord, the Giver,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歷盡年代仍屹立！ 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Never fails from age to age.</a:t>
            </a:r>
          </a:p>
        </p:txBody>
      </p:sp>
    </p:spTree>
    <p:extLst>
      <p:ext uri="{BB962C8B-B14F-4D97-AF65-F5344CB8AC3E}">
        <p14:creationId xmlns:p14="http://schemas.microsoft.com/office/powerpoint/2010/main" val="3536531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1754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請請看雲火又正顯現，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Round each habitation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hov’ring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籠罩錫安千萬民， </a:t>
            </a: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See the cloud and fire appear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如此榮光，如此遮蓋，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For a glory and a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cov’ring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顯示主正何等近； </a:t>
            </a: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Showing that the Lord is near!</a:t>
            </a:r>
          </a:p>
          <a:p>
            <a:pPr algn="ctr">
              <a:spcBef>
                <a:spcPts val="0"/>
              </a:spcBef>
            </a:pP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9510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1754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H677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美麗錫安，我神聖城，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Glorious things of thee are spoken,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萬般榮耀難盡述， </a:t>
            </a:r>
            <a:endParaRPr lang="en-US" altLang="zh-CN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Zion, city of our God!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有許必應，有言必踐，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He, Whose word cannot be broken,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永選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妳作祂居所。 </a:t>
            </a:r>
            <a:endParaRPr lang="en-US" altLang="zh-TW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Formed thee for His own abode.</a:t>
            </a:r>
          </a:p>
          <a:p>
            <a:pPr algn="ctr">
              <a:spcBef>
                <a:spcPts val="0"/>
              </a:spcBef>
            </a:pPr>
            <a:endParaRPr lang="en-US" altLang="zh-CN" sz="2800" dirty="0">
              <a:latin typeface="Times New Roman" pitchFamily="18" charset="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184802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72</TotalTime>
  <Words>417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細明體</vt:lpstr>
      <vt:lpstr>Arial</vt:lpstr>
      <vt:lpstr>Arial Narrow</vt:lpstr>
      <vt:lpstr>Times New Roman</vt:lpstr>
      <vt:lpstr>Wingdings</vt:lpstr>
      <vt:lpstr>cccta_hymn</vt:lpstr>
      <vt:lpstr>H677  美麗錫安，我神聖城 GLORIOUS THINGS OF THEE ARE SPOKEN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H677 美麗錫安，我神聖城 GLORIOUS THINGS OF THEE ARE SPOKEN</dc:title>
  <dc:subject>Hymnary 聖徒詩歌</dc:subject>
  <dc:creator>John Newton</dc:creator>
  <cp:lastModifiedBy>Timothy Liang</cp:lastModifiedBy>
  <cp:revision>23</cp:revision>
  <dcterms:created xsi:type="dcterms:W3CDTF">2001-06-18T18:23:56Z</dcterms:created>
  <dcterms:modified xsi:type="dcterms:W3CDTF">2017-08-06T15:45:33Z</dcterms:modified>
</cp:coreProperties>
</file>